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4866"/>
            <a:ext cx="9144000" cy="1745194"/>
          </a:xfrm>
        </p:spPr>
        <p:txBody>
          <a:bodyPr>
            <a:normAutofit fontScale="90000"/>
          </a:bodyPr>
          <a:lstStyle/>
          <a:p>
            <a:br>
              <a:rPr lang="es-CO" dirty="0"/>
            </a:br>
            <a:r>
              <a:rPr lang="es-CO" dirty="0"/>
              <a:t>Competencies and experiences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Mrs. Olga Lucia BONFANTE Lozada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D2AB8FA-E1FD-405D-91EA-BA374631840C}"/>
              </a:ext>
            </a:extLst>
          </p:cNvPr>
          <p:cNvSpPr/>
          <p:nvPr/>
        </p:nvSpPr>
        <p:spPr>
          <a:xfrm>
            <a:off x="4168996" y="5972184"/>
            <a:ext cx="3296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br>
              <a:rPr lang="en-US" dirty="0"/>
            </a:br>
            <a:r>
              <a:rPr lang="en-US" dirty="0"/>
              <a:t>In team no challenge is very big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46681"/>
              </p:ext>
            </p:extLst>
          </p:nvPr>
        </p:nvGraphicFramePr>
        <p:xfrm>
          <a:off x="1164845" y="2098224"/>
          <a:ext cx="8128000" cy="350102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231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Olga Lucia BONFANTE </a:t>
                      </a:r>
                      <a:r>
                        <a:rPr lang="en-US" dirty="0" err="1"/>
                        <a:t>Lozada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58">
                <a:tc>
                  <a:txBody>
                    <a:bodyPr/>
                    <a:lstStyle/>
                    <a:p>
                      <a:r>
                        <a:rPr lang="en-US" dirty="0"/>
                        <a:t>Alumni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18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Colombia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Maritime General Directorate - </a:t>
                      </a:r>
                      <a:r>
                        <a:rPr lang="en-US" dirty="0"/>
                        <a:t>DIMAR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r>
                        <a:rPr lang="en-US" dirty="0"/>
                        <a:t>Position/Job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 of Cartography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Current job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coordinate, plan and validate the cartographic production. Supervise processes in general. Analysis and decision making in the area. Review documents of the OHI working groups. Lead projects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6A77A97D-8F36-449A-ADB6-9D1D80C5882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3" r="13128"/>
          <a:stretch/>
        </p:blipFill>
        <p:spPr>
          <a:xfrm>
            <a:off x="9643630" y="2092130"/>
            <a:ext cx="2230489" cy="229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0536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67649"/>
            <a:ext cx="10767647" cy="4750865"/>
          </a:xfrm>
        </p:spPr>
        <p:txBody>
          <a:bodyPr>
            <a:noAutofit/>
          </a:bodyPr>
          <a:lstStyle/>
          <a:p>
            <a:r>
              <a:rPr lang="es-ES" dirty="0"/>
              <a:t>24 </a:t>
            </a:r>
            <a:r>
              <a:rPr lang="es-ES" dirty="0" err="1"/>
              <a:t>years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HO </a:t>
            </a:r>
            <a:r>
              <a:rPr lang="es-CO" dirty="0"/>
              <a:t>Maritime General Directorate</a:t>
            </a:r>
            <a:endParaRPr lang="es-ES" dirty="0"/>
          </a:p>
          <a:p>
            <a:r>
              <a:rPr lang="es-ES" dirty="0"/>
              <a:t>2010 </a:t>
            </a:r>
            <a:r>
              <a:rPr lang="es-ES" dirty="0" err="1"/>
              <a:t>Prepared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ENC’s</a:t>
            </a:r>
            <a:r>
              <a:rPr lang="es-ES" dirty="0"/>
              <a:t> </a:t>
            </a:r>
            <a:r>
              <a:rPr lang="es-ES" dirty="0" err="1"/>
              <a:t>scheme</a:t>
            </a:r>
            <a:r>
              <a:rPr lang="es-ES" dirty="0"/>
              <a:t>.  And I </a:t>
            </a:r>
            <a:r>
              <a:rPr lang="es-ES" dirty="0" err="1"/>
              <a:t>worked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and </a:t>
            </a:r>
            <a:r>
              <a:rPr lang="es-ES" dirty="0" err="1"/>
              <a:t>validation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ENCs</a:t>
            </a:r>
            <a:endParaRPr lang="es-ES" dirty="0"/>
          </a:p>
          <a:p>
            <a:r>
              <a:rPr lang="es-ES" dirty="0"/>
              <a:t>2012 </a:t>
            </a:r>
            <a:r>
              <a:rPr lang="es-ES" dirty="0" err="1"/>
              <a:t>Take</a:t>
            </a:r>
            <a:r>
              <a:rPr lang="es-ES" dirty="0"/>
              <a:t> Cat B </a:t>
            </a:r>
            <a:r>
              <a:rPr lang="es-ES" dirty="0" err="1"/>
              <a:t>course</a:t>
            </a:r>
            <a:endParaRPr lang="es-ES" dirty="0"/>
          </a:p>
          <a:p>
            <a:r>
              <a:rPr lang="es-ES" dirty="0"/>
              <a:t>2013-2015 </a:t>
            </a:r>
            <a:r>
              <a:rPr lang="en-US" dirty="0"/>
              <a:t>Technical leader in the implementation process for cartographic production under Client-server HPD</a:t>
            </a:r>
            <a:endParaRPr lang="es-ES" dirty="0"/>
          </a:p>
          <a:p>
            <a:r>
              <a:rPr lang="es-ES" dirty="0"/>
              <a:t>2015 H</a:t>
            </a:r>
            <a:r>
              <a:rPr lang="es-CO" dirty="0" err="1"/>
              <a:t>ead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area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​​</a:t>
            </a:r>
            <a:r>
              <a:rPr lang="es-CO" dirty="0" err="1"/>
              <a:t>cartography</a:t>
            </a:r>
            <a:r>
              <a:rPr lang="es-ES" dirty="0"/>
              <a:t> </a:t>
            </a:r>
          </a:p>
          <a:p>
            <a:r>
              <a:rPr lang="es-ES" dirty="0"/>
              <a:t>2016 </a:t>
            </a:r>
            <a:r>
              <a:rPr lang="en-US" dirty="0"/>
              <a:t>I began study to doctorate of sciences sea.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"METHODOLOGICAL PROPOSAL TO STANDARDIZE REGIONAL ELECTRONIC NAUTICAL     CARTOGRAPHY SCHEMES - CASE STUDY: CARIBBEAN SEA"</a:t>
            </a:r>
            <a:endParaRPr lang="es-E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0536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67650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/>
              <a:t>Technical leader of the Bilateral Cooperation Agreements of the Maritime Directorate General (DIMAR), with the UKHO UK Hydrographic Office and with the International Center for ENCs (IC-ENC)</a:t>
            </a:r>
          </a:p>
          <a:p>
            <a:r>
              <a:rPr lang="es-ES" dirty="0"/>
              <a:t> 2017  </a:t>
            </a:r>
            <a:r>
              <a:rPr lang="es-ES" dirty="0" err="1"/>
              <a:t>Implement</a:t>
            </a:r>
            <a:r>
              <a:rPr lang="es-ES" dirty="0"/>
              <a:t> Proyecto MSDI, </a:t>
            </a:r>
          </a:p>
          <a:p>
            <a:pPr lvl="0"/>
            <a:r>
              <a:rPr lang="en-US" dirty="0"/>
              <a:t>Migration of the production paper chart format to the DB HPD system.</a:t>
            </a:r>
          </a:p>
          <a:p>
            <a:pPr lvl="0"/>
            <a:r>
              <a:rPr lang="en-US" dirty="0"/>
              <a:t>Supporting the process of implementation and technology transfer for cartographer staff to the new production systems.</a:t>
            </a:r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5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Stick to the standards, letting cartographers know the relevance of using them to represent correctly. </a:t>
            </a:r>
          </a:p>
          <a:p>
            <a:r>
              <a:rPr lang="en-US" dirty="0"/>
              <a:t>Importance of representing the contours  demonstrating the real shape of the seabed. </a:t>
            </a:r>
          </a:p>
          <a:p>
            <a:r>
              <a:rPr lang="en-US" dirty="0"/>
              <a:t>Evaluate the information and bathymetric quality to use in products. </a:t>
            </a:r>
          </a:p>
          <a:p>
            <a:r>
              <a:rPr lang="en-US" dirty="0"/>
              <a:t>Implement formats to compile and evaluate data sources for products (paper chart and ENCs), improve the way to review nautical charts.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The training includes Knowing the operation and status of commercial tools (ESRI, CARIS, </a:t>
            </a:r>
            <a:r>
              <a:rPr lang="en-US" dirty="0" err="1"/>
              <a:t>dKart</a:t>
            </a:r>
            <a:r>
              <a:rPr lang="en-US" dirty="0"/>
              <a:t>, 7Cs) generation of products according to standards S-100, S-101, S-102</a:t>
            </a:r>
          </a:p>
          <a:p>
            <a:r>
              <a:rPr lang="en-US" dirty="0"/>
              <a:t>Highlight the importance of writing about the technical work being developed.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382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 Competencies and experiences</vt:lpstr>
      <vt:lpstr> Self introduction</vt:lpstr>
      <vt:lpstr> My career path and projects / Achievements</vt:lpstr>
      <vt:lpstr> My career path and projects / Achievements</vt:lpstr>
      <vt:lpstr>Lessons learned from CHART Course</vt:lpstr>
      <vt:lpstr>Suggestion for the future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Ph. Olga</cp:lastModifiedBy>
  <cp:revision>27</cp:revision>
  <dcterms:created xsi:type="dcterms:W3CDTF">2019-10-04T14:42:16Z</dcterms:created>
  <dcterms:modified xsi:type="dcterms:W3CDTF">2019-10-25T04:30:53Z</dcterms:modified>
</cp:coreProperties>
</file>